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00FF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FC686-95E2-4367-93CC-D5D90FA3CF04}" type="datetimeFigureOut">
              <a:rPr lang="en-US" smtClean="0"/>
              <a:t>9/8/2011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ED1CB-388B-4D1E-95B2-92426C04242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FC686-95E2-4367-93CC-D5D90FA3CF04}" type="datetimeFigureOut">
              <a:rPr lang="en-US" smtClean="0"/>
              <a:t>9/8/2011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ED1CB-388B-4D1E-95B2-92426C0424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FC686-95E2-4367-93CC-D5D90FA3CF04}" type="datetimeFigureOut">
              <a:rPr lang="en-US" smtClean="0"/>
              <a:t>9/8/2011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ED1CB-388B-4D1E-95B2-92426C0424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FC686-95E2-4367-93CC-D5D90FA3CF04}" type="datetimeFigureOut">
              <a:rPr lang="en-US" smtClean="0"/>
              <a:t>9/8/2011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ED1CB-388B-4D1E-95B2-92426C0424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FC686-95E2-4367-93CC-D5D90FA3CF04}" type="datetimeFigureOut">
              <a:rPr lang="en-US" smtClean="0"/>
              <a:t>9/8/2011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ED1CB-388B-4D1E-95B2-92426C04242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FC686-95E2-4367-93CC-D5D90FA3CF04}" type="datetimeFigureOut">
              <a:rPr lang="en-US" smtClean="0"/>
              <a:t>9/8/2011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ED1CB-388B-4D1E-95B2-92426C0424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FC686-95E2-4367-93CC-D5D90FA3CF04}" type="datetimeFigureOut">
              <a:rPr lang="en-US" smtClean="0"/>
              <a:t>9/8/2011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ED1CB-388B-4D1E-95B2-92426C0424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FC686-95E2-4367-93CC-D5D90FA3CF04}" type="datetimeFigureOut">
              <a:rPr lang="en-US" smtClean="0"/>
              <a:t>9/8/2011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AED1CB-388B-4D1E-95B2-92426C0424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FC686-95E2-4367-93CC-D5D90FA3CF04}" type="datetimeFigureOut">
              <a:rPr lang="en-US" smtClean="0"/>
              <a:t>9/8/2011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ED1CB-388B-4D1E-95B2-92426C0424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FC686-95E2-4367-93CC-D5D90FA3CF04}" type="datetimeFigureOut">
              <a:rPr lang="en-US" smtClean="0"/>
              <a:t>9/8/2011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AED1CB-388B-4D1E-95B2-92426C0424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097FC686-95E2-4367-93CC-D5D90FA3CF04}" type="datetimeFigureOut">
              <a:rPr lang="en-US" smtClean="0"/>
              <a:t>9/8/2011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ED1CB-388B-4D1E-95B2-92426C0424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97FC686-95E2-4367-93CC-D5D90FA3CF04}" type="datetimeFigureOut">
              <a:rPr lang="en-US" smtClean="0"/>
              <a:t>9/8/2011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AED1CB-388B-4D1E-95B2-92426C04242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SMPBIMASAKTI@YAHOO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5600" y="5334000"/>
            <a:ext cx="5946648" cy="1310640"/>
          </a:xfrm>
        </p:spPr>
        <p:txBody>
          <a:bodyPr>
            <a:normAutofit fontScale="90000"/>
          </a:bodyPr>
          <a:lstStyle/>
          <a:p>
            <a:r>
              <a:rPr sz="2800" smtClean="0"/>
              <a:t>ALAMAT : JLN. PATIMURA NO. 22 </a:t>
            </a:r>
            <a:br>
              <a:rPr sz="2800" smtClean="0"/>
            </a:br>
            <a:r>
              <a:rPr sz="2800" smtClean="0"/>
              <a:t>NO.TELP :061 </a:t>
            </a:r>
            <a:r>
              <a:rPr lang="en-US" sz="2800" smtClean="0"/>
              <a:t>–</a:t>
            </a:r>
            <a:r>
              <a:rPr sz="2800" smtClean="0"/>
              <a:t> 8497116/061 </a:t>
            </a:r>
            <a:r>
              <a:rPr lang="en-US" sz="2800" smtClean="0"/>
              <a:t>–</a:t>
            </a:r>
            <a:r>
              <a:rPr sz="2800" smtClean="0"/>
              <a:t> 8477116</a:t>
            </a:r>
            <a:br>
              <a:rPr sz="2800" smtClean="0"/>
            </a:br>
            <a:r>
              <a:rPr sz="2800" smtClean="0"/>
              <a:t>E-MAIL : </a:t>
            </a:r>
            <a:r>
              <a:rPr sz="2800" smtClean="0">
                <a:hlinkClick r:id="rId2"/>
              </a:rPr>
              <a:t>SMPBIMASAKTI@YAHOO.COM</a:t>
            </a:r>
            <a:r>
              <a:rPr sz="2800" smtClean="0"/>
              <a:t/>
            </a:r>
            <a:br>
              <a:rPr sz="2800" smtClean="0"/>
            </a:br>
            <a:endParaRPr lang="en-US" sz="28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219200"/>
            <a:ext cx="8101350" cy="588788"/>
          </a:xfrm>
        </p:spPr>
        <p:txBody>
          <a:bodyPr>
            <a:noAutofit/>
          </a:bodyPr>
          <a:lstStyle/>
          <a:p>
            <a:pPr algn="ctr"/>
            <a:r>
              <a:rPr lang="en-US" sz="4000" b="1" smtClean="0">
                <a:latin typeface="Batang" pitchFamily="18" charset="-127"/>
                <a:ea typeface="Batang" pitchFamily="18" charset="-127"/>
              </a:rPr>
              <a:t>SMP BIMA SAKTI</a:t>
            </a:r>
            <a:endParaRPr lang="en-US" sz="4000" b="1">
              <a:latin typeface="Batang" pitchFamily="18" charset="-127"/>
              <a:ea typeface="Batang" pitchFamily="18" charset="-127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2286000"/>
            <a:ext cx="6172200" cy="304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52600"/>
            <a:ext cx="7391400" cy="4800600"/>
          </a:xfrm>
        </p:spPr>
        <p:txBody>
          <a:bodyPr>
            <a:normAutofit fontScale="70000" lnSpcReduction="20000"/>
          </a:bodyPr>
          <a:lstStyle/>
          <a:p>
            <a:r>
              <a:rPr lang="en-US" sz="2900" smtClean="0">
                <a:solidFill>
                  <a:srgbClr val="0000FF"/>
                </a:solidFill>
                <a:latin typeface="Baskerville Old Face" pitchFamily="18" charset="0"/>
              </a:rPr>
              <a:t>Visi Sekolah :</a:t>
            </a:r>
            <a:r>
              <a:rPr lang="en-US" sz="2900" smtClean="0">
                <a:solidFill>
                  <a:srgbClr val="FFFF00"/>
                </a:solidFill>
                <a:latin typeface="Baskerville Old Face" pitchFamily="18" charset="0"/>
              </a:rPr>
              <a:t/>
            </a:r>
            <a:br>
              <a:rPr lang="en-US" sz="2900" smtClean="0">
                <a:solidFill>
                  <a:srgbClr val="FFFF00"/>
                </a:solidFill>
                <a:latin typeface="Baskerville Old Face" pitchFamily="18" charset="0"/>
              </a:rPr>
            </a:br>
            <a:r>
              <a:rPr lang="en-US" sz="2900" smtClean="0">
                <a:solidFill>
                  <a:srgbClr val="FFFF00"/>
                </a:solidFill>
                <a:latin typeface="Baskerville Old Face" pitchFamily="18" charset="0"/>
              </a:rPr>
              <a:t>“ UNGGUL “ dalam mutu, Ilmu Pengetahuan dan Teknologi berpijak pada Iman dan Taqwa. Sekolah yang memiliki lingkungan belajar yang relegius, aman, nyaman sehingga siswa dapat mengembangkan nilai-nilai agama, kecerdasan, ketrampilan dan </a:t>
            </a:r>
            <a:r>
              <a:rPr lang="en-US" sz="2900" smtClean="0">
                <a:solidFill>
                  <a:srgbClr val="FFFF00"/>
                </a:solidFill>
                <a:latin typeface="Baskerville Old Face" pitchFamily="18" charset="0"/>
              </a:rPr>
              <a:t>teknologi</a:t>
            </a:r>
            <a:r>
              <a:rPr lang="en-US" sz="2900" smtClean="0">
                <a:solidFill>
                  <a:srgbClr val="FFFF00"/>
                </a:solidFill>
                <a:latin typeface="Baskerville Old Face" pitchFamily="18" charset="0"/>
              </a:rPr>
              <a:t>.</a:t>
            </a:r>
          </a:p>
          <a:p>
            <a:pPr>
              <a:buNone/>
            </a:pPr>
            <a:endParaRPr lang="en-US" sz="2900" smtClean="0">
              <a:solidFill>
                <a:srgbClr val="FFFF00"/>
              </a:solidFill>
              <a:latin typeface="Baskerville Old Face" pitchFamily="18" charset="0"/>
            </a:endParaRPr>
          </a:p>
          <a:p>
            <a:r>
              <a:rPr lang="en-US" sz="2900" smtClean="0">
                <a:solidFill>
                  <a:srgbClr val="FFFF00"/>
                </a:solidFill>
                <a:latin typeface="Baskerville Old Face" pitchFamily="18" charset="0"/>
              </a:rPr>
              <a:t>Misi </a:t>
            </a:r>
            <a:r>
              <a:rPr lang="en-US" sz="2900" smtClean="0">
                <a:solidFill>
                  <a:srgbClr val="FFFF00"/>
                </a:solidFill>
                <a:latin typeface="Baskerville Old Face" pitchFamily="18" charset="0"/>
              </a:rPr>
              <a:t>Sekolah :</a:t>
            </a:r>
            <a:br>
              <a:rPr lang="en-US" sz="2900" smtClean="0">
                <a:solidFill>
                  <a:srgbClr val="FFFF00"/>
                </a:solidFill>
                <a:latin typeface="Baskerville Old Face" pitchFamily="18" charset="0"/>
              </a:rPr>
            </a:br>
            <a:r>
              <a:rPr lang="en-US" sz="2900" smtClean="0">
                <a:solidFill>
                  <a:srgbClr val="FFFF00"/>
                </a:solidFill>
                <a:latin typeface="Baskerville Old Face" pitchFamily="18" charset="0"/>
              </a:rPr>
              <a:t>2.1. Menumbuhkan penghayatan dan pengamalan terhadap ajaran agama.</a:t>
            </a:r>
            <a:br>
              <a:rPr lang="en-US" sz="2900" smtClean="0">
                <a:solidFill>
                  <a:srgbClr val="FFFF00"/>
                </a:solidFill>
                <a:latin typeface="Baskerville Old Face" pitchFamily="18" charset="0"/>
              </a:rPr>
            </a:br>
            <a:r>
              <a:rPr lang="en-US" sz="2900" smtClean="0">
                <a:solidFill>
                  <a:srgbClr val="FFFF00"/>
                </a:solidFill>
                <a:latin typeface="Baskerville Old Face" pitchFamily="18" charset="0"/>
              </a:rPr>
              <a:t>2.2. Mengefektifkan proses pembelajaran sehingga siswa berkembang secara Optimal.</a:t>
            </a:r>
            <a:br>
              <a:rPr lang="en-US" sz="2900" smtClean="0">
                <a:solidFill>
                  <a:srgbClr val="FFFF00"/>
                </a:solidFill>
                <a:latin typeface="Baskerville Old Face" pitchFamily="18" charset="0"/>
              </a:rPr>
            </a:br>
            <a:r>
              <a:rPr lang="en-US" sz="2900" smtClean="0">
                <a:solidFill>
                  <a:srgbClr val="FFFF00"/>
                </a:solidFill>
                <a:latin typeface="Baskerville Old Face" pitchFamily="18" charset="0"/>
              </a:rPr>
              <a:t>2.3. Menciptakan suasana sekolah yang bersih, indah, aman.</a:t>
            </a:r>
            <a:br>
              <a:rPr lang="en-US" sz="2900" smtClean="0">
                <a:solidFill>
                  <a:srgbClr val="FFFF00"/>
                </a:solidFill>
                <a:latin typeface="Baskerville Old Face" pitchFamily="18" charset="0"/>
              </a:rPr>
            </a:br>
            <a:r>
              <a:rPr lang="en-US" sz="2900" smtClean="0">
                <a:solidFill>
                  <a:srgbClr val="FFFF00"/>
                </a:solidFill>
                <a:latin typeface="Baskerville Old Face" pitchFamily="18" charset="0"/>
              </a:rPr>
              <a:t>2.4. Mengembangkan sikap disiplin, tanggung jawab, mandiri dan kerjasama dari dalam diri siswa.</a:t>
            </a:r>
            <a:br>
              <a:rPr lang="en-US" sz="2900" smtClean="0">
                <a:solidFill>
                  <a:srgbClr val="FFFF00"/>
                </a:solidFill>
                <a:latin typeface="Baskerville Old Face" pitchFamily="18" charset="0"/>
              </a:rPr>
            </a:br>
            <a:r>
              <a:rPr lang="en-US" sz="2900" smtClean="0">
                <a:solidFill>
                  <a:srgbClr val="FFFF00"/>
                </a:solidFill>
                <a:latin typeface="Baskerville Old Face" pitchFamily="18" charset="0"/>
              </a:rPr>
              <a:t>2.5. Mengupayakan kombinasi sumber daya fisik dan manusia dalam bidang teknologi dan ketrampila</a:t>
            </a:r>
            <a:r>
              <a:rPr lang="en-US" sz="2900" smtClean="0">
                <a:solidFill>
                  <a:srgbClr val="FFFF00"/>
                </a:solidFill>
              </a:rPr>
              <a:t>n.</a:t>
            </a:r>
            <a:r>
              <a:rPr lang="en-US" smtClean="0">
                <a:solidFill>
                  <a:srgbClr val="FFFF00"/>
                </a:solidFill>
              </a:rPr>
              <a:t/>
            </a:r>
            <a:br>
              <a:rPr lang="en-US" smtClean="0">
                <a:solidFill>
                  <a:srgbClr val="FFFF00"/>
                </a:solidFill>
              </a:rPr>
            </a:br>
            <a:endParaRPr lang="en-US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smtClean="0">
                <a:latin typeface="Book Antiqua" pitchFamily="18" charset="0"/>
              </a:rPr>
              <a:t>SYARAT – SYARAT PENDAFTARAN</a:t>
            </a:r>
            <a:endParaRPr lang="en-US" sz="320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smtClean="0">
                <a:solidFill>
                  <a:srgbClr val="FF0066"/>
                </a:solidFill>
                <a:latin typeface="Monotype Corsiva" pitchFamily="66" charset="0"/>
              </a:rPr>
              <a:t>Mengisi Formulir dan Mengembalikan ke Loket Pendaftaran Dengan Dilampiri Foto Copy STTB dan STL yang Telah Dilegalisir Kepala Sekolah. Atau Foto Copy Raport Kelas VII - IX yang dilegalisir.</a:t>
            </a:r>
          </a:p>
          <a:p>
            <a:r>
              <a:rPr lang="en-US" sz="2800" smtClean="0">
                <a:solidFill>
                  <a:srgbClr val="FF0066"/>
                </a:solidFill>
                <a:latin typeface="Monotype Corsiva" pitchFamily="66" charset="0"/>
              </a:rPr>
              <a:t>Menyerahkan Pas Foto 3 X 4 Sebanyak 6 Lembar.  </a:t>
            </a:r>
          </a:p>
          <a:p>
            <a:r>
              <a:rPr lang="en-US" sz="2800" smtClean="0">
                <a:solidFill>
                  <a:srgbClr val="FF0066"/>
                </a:solidFill>
                <a:latin typeface="Monotype Corsiva" pitchFamily="66" charset="0"/>
              </a:rPr>
              <a:t>Memenuhi Syarat Khusus Batas Minimal Nilai Ujian Tulis (lihat Tabel Syarat Khusus). </a:t>
            </a:r>
          </a:p>
          <a:p>
            <a:r>
              <a:rPr lang="en-US" sz="2800" smtClean="0">
                <a:solidFill>
                  <a:srgbClr val="FF0066"/>
                </a:solidFill>
                <a:latin typeface="Monotype Corsiva" pitchFamily="66" charset="0"/>
              </a:rPr>
              <a:t>Surat Keterangan kelakuan baik dari sekolah asal</a:t>
            </a:r>
          </a:p>
          <a:p>
            <a:r>
              <a:rPr lang="en-US" sz="2800" smtClean="0">
                <a:solidFill>
                  <a:srgbClr val="FF0066"/>
                </a:solidFill>
                <a:latin typeface="Monotype Corsiva" pitchFamily="66" charset="0"/>
              </a:rPr>
              <a:t>Surat keterangan sehat dan tidak cacat fisik.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smtClean="0">
                <a:latin typeface="Batang" pitchFamily="18" charset="-127"/>
                <a:ea typeface="Batang" pitchFamily="18" charset="-127"/>
              </a:rPr>
              <a:t>WAKTU,TEMPAT, &amp;SELEKSI PENDAFTARAN</a:t>
            </a:r>
            <a:endParaRPr lang="en-US" sz="240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8486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b="1" smtClean="0">
                <a:solidFill>
                  <a:srgbClr val="FFFF00"/>
                </a:solidFill>
                <a:latin typeface="Monotype Corsiva" pitchFamily="66" charset="0"/>
              </a:rPr>
              <a:t>SMP </a:t>
            </a:r>
            <a:r>
              <a:rPr lang="en-US" b="1" smtClean="0">
                <a:solidFill>
                  <a:srgbClr val="FFFF00"/>
                </a:solidFill>
                <a:latin typeface="Monotype Corsiva" pitchFamily="66" charset="0"/>
              </a:rPr>
              <a:t> BIMASAKTI</a:t>
            </a:r>
            <a:endParaRPr lang="en-US" smtClean="0">
              <a:solidFill>
                <a:srgbClr val="FFFF00"/>
              </a:solidFill>
              <a:latin typeface="Monotype Corsiva" pitchFamily="66" charset="0"/>
            </a:endParaRPr>
          </a:p>
          <a:p>
            <a:r>
              <a:rPr lang="en-US" smtClean="0">
                <a:latin typeface="Monotype Corsiva" pitchFamily="66" charset="0"/>
              </a:rPr>
              <a:t>Pendaftaran Tahap I : 2 - 10 Maret</a:t>
            </a:r>
          </a:p>
          <a:p>
            <a:r>
              <a:rPr lang="en-US" smtClean="0">
                <a:latin typeface="Monotype Corsiva" pitchFamily="66" charset="0"/>
              </a:rPr>
              <a:t>Tes Seleksi Masuk Tahap I : 11 - 13 Maret</a:t>
            </a:r>
          </a:p>
          <a:p>
            <a:r>
              <a:rPr lang="en-US" smtClean="0">
                <a:latin typeface="Monotype Corsiva" pitchFamily="66" charset="0"/>
              </a:rPr>
              <a:t>Pengumuman Tahap I : 16 Maret.</a:t>
            </a:r>
            <a:br>
              <a:rPr lang="en-US" smtClean="0">
                <a:latin typeface="Monotype Corsiva" pitchFamily="66" charset="0"/>
              </a:rPr>
            </a:br>
            <a:r>
              <a:rPr lang="en-US" smtClean="0">
                <a:latin typeface="Monotype Corsiva" pitchFamily="66" charset="0"/>
              </a:rPr>
              <a:t/>
            </a:r>
            <a:br>
              <a:rPr lang="en-US" smtClean="0">
                <a:latin typeface="Monotype Corsiva" pitchFamily="66" charset="0"/>
              </a:rPr>
            </a:br>
            <a:r>
              <a:rPr lang="en-US" smtClean="0">
                <a:latin typeface="Monotype Corsiva" pitchFamily="66" charset="0"/>
              </a:rPr>
              <a:t>Tes kualifikasi : 20 Mei - 18 April</a:t>
            </a:r>
          </a:p>
          <a:p>
            <a:r>
              <a:rPr lang="en-US" smtClean="0">
                <a:latin typeface="Monotype Corsiva" pitchFamily="66" charset="0"/>
              </a:rPr>
              <a:t>Pengumuman : 2 Mei</a:t>
            </a:r>
          </a:p>
          <a:p>
            <a:endParaRPr lang="en-US" b="1" smtClean="0">
              <a:solidFill>
                <a:srgbClr val="FFFF00"/>
              </a:solidFill>
              <a:latin typeface="Monotype Corsiva" pitchFamily="66" charset="0"/>
            </a:endParaRPr>
          </a:p>
          <a:p>
            <a:r>
              <a:rPr lang="en-US" b="1" smtClean="0">
                <a:solidFill>
                  <a:srgbClr val="FFFF00"/>
                </a:solidFill>
                <a:latin typeface="Monotype Corsiva" pitchFamily="66" charset="0"/>
              </a:rPr>
              <a:t>Peserta </a:t>
            </a:r>
            <a:r>
              <a:rPr lang="en-US" b="1" smtClean="0">
                <a:solidFill>
                  <a:srgbClr val="FFFF00"/>
                </a:solidFill>
                <a:latin typeface="Monotype Corsiva" pitchFamily="66" charset="0"/>
              </a:rPr>
              <a:t>Didik Berprestasi </a:t>
            </a:r>
            <a:endParaRPr lang="en-US" smtClean="0">
              <a:solidFill>
                <a:srgbClr val="FFFF00"/>
              </a:solidFill>
              <a:latin typeface="Monotype Corsiva" pitchFamily="66" charset="0"/>
            </a:endParaRPr>
          </a:p>
          <a:p>
            <a:r>
              <a:rPr lang="en-US" smtClean="0">
                <a:latin typeface="Monotype Corsiva" pitchFamily="66" charset="0"/>
              </a:rPr>
              <a:t>Pendaftaran : 25 - 26 Juni</a:t>
            </a:r>
          </a:p>
          <a:p>
            <a:r>
              <a:rPr lang="en-US" smtClean="0">
                <a:latin typeface="Monotype Corsiva" pitchFamily="66" charset="0"/>
              </a:rPr>
              <a:t>Pengumuman : 1 Juli</a:t>
            </a:r>
          </a:p>
          <a:p>
            <a:r>
              <a:rPr lang="en-US" smtClean="0">
                <a:latin typeface="Monotype Corsiva" pitchFamily="66" charset="0"/>
              </a:rPr>
              <a:t>Lapor Diri: </a:t>
            </a:r>
            <a:r>
              <a:rPr lang="en-US" smtClean="0">
                <a:latin typeface="Monotype Corsiva" pitchFamily="66" charset="0"/>
              </a:rPr>
              <a:t>2 </a:t>
            </a:r>
            <a:r>
              <a:rPr lang="en-US" smtClean="0">
                <a:latin typeface="Monotype Corsiva" pitchFamily="66" charset="0"/>
              </a:rPr>
              <a:t>Juli</a:t>
            </a:r>
          </a:p>
          <a:p>
            <a:r>
              <a:rPr lang="sv-SE" smtClean="0">
                <a:latin typeface="Monotype Corsiva" pitchFamily="66" charset="0"/>
              </a:rPr>
              <a:t>Pengumuman 30 Juni 15.00 di sekolah dan Internet</a:t>
            </a:r>
            <a:endParaRPr lang="en-US" smtClean="0">
              <a:latin typeface="Monotype Corsiva" pitchFamily="66" charset="0"/>
            </a:endParaRPr>
          </a:p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smtClean="0">
                <a:latin typeface="Times" pitchFamily="18" charset="0"/>
              </a:rPr>
              <a:t>FAKSILITAS DI SMP BIMA SAKTI</a:t>
            </a:r>
            <a:endParaRPr lang="en-US" sz="4000" b="1">
              <a:latin typeface="Times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LABORATORIUM KOMPUTER </a:t>
            </a:r>
          </a:p>
          <a:p>
            <a:r>
              <a:rPr lang="en-US" smtClean="0"/>
              <a:t>LABORATORIUM BAHASA </a:t>
            </a:r>
          </a:p>
          <a:p>
            <a:r>
              <a:rPr lang="en-US" smtClean="0"/>
              <a:t>LABORATORIUM IPA</a:t>
            </a:r>
          </a:p>
          <a:p>
            <a:r>
              <a:rPr lang="en-US" smtClean="0"/>
              <a:t>LAPANGAN BOLA BASKET</a:t>
            </a:r>
          </a:p>
          <a:p>
            <a:r>
              <a:rPr lang="en-US" smtClean="0"/>
              <a:t>LAPANGAN SEPAK BOLA</a:t>
            </a:r>
          </a:p>
          <a:p>
            <a:r>
              <a:rPr lang="en-US" smtClean="0"/>
              <a:t>LAPANGAN FOOTSALL</a:t>
            </a:r>
          </a:p>
          <a:p>
            <a:r>
              <a:rPr lang="en-US" smtClean="0"/>
              <a:t>AULA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55</TotalTime>
  <Words>111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Technic</vt:lpstr>
      <vt:lpstr>ALAMAT : JLN. PATIMURA NO. 22  NO.TELP :061 – 8497116/061 – 8477116 E-MAIL : SMPBIMASAKTI@YAHOO.COM </vt:lpstr>
      <vt:lpstr>Slide 2</vt:lpstr>
      <vt:lpstr>SYARAT – SYARAT PENDAFTARAN</vt:lpstr>
      <vt:lpstr>WAKTU,TEMPAT, &amp;SELEKSI PENDAFTARAN</vt:lpstr>
      <vt:lpstr>FAKSILITAS DI SMP BIMA SAKTI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49</cp:revision>
  <dcterms:created xsi:type="dcterms:W3CDTF">2011-09-08T08:46:37Z</dcterms:created>
  <dcterms:modified xsi:type="dcterms:W3CDTF">2011-09-08T09:42:03Z</dcterms:modified>
</cp:coreProperties>
</file>